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57224" y="2000240"/>
            <a:ext cx="77153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ФАКУЛЬТЕТ 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«РАДОСТЬ ТВОРЧЕСТВА»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МУНИЦИПАЛЬНОЕ АВТОНОМНОЕ УЧРЕЖДЕНИЕ КУЛЬТУРЫ «ОБЪЕДИНЕНИЕ ИШИМСКИЙ ГОРОДСКОЙ КУЛЬТУРНЫЙ ЦЕНТР»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500042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Хоровое пение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4357718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Хор русской песни клуба «ВЕТЕРАН»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Т.В. </a:t>
            </a:r>
            <a:r>
              <a:rPr lang="ru-RU" sz="1600" b="1" dirty="0" err="1" smtClean="0">
                <a:solidFill>
                  <a:srgbClr val="002060"/>
                </a:solidFill>
                <a:latin typeface="Bookman Old Style" pitchFamily="18" charset="0"/>
              </a:rPr>
              <a:t>Исмакова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Концертмейстер Г.Н. </a:t>
            </a:r>
            <a:r>
              <a:rPr lang="ru-RU" sz="1600" b="1" dirty="0" err="1" smtClean="0">
                <a:solidFill>
                  <a:srgbClr val="002060"/>
                </a:solidFill>
                <a:latin typeface="Bookman Old Style" pitchFamily="18" charset="0"/>
              </a:rPr>
              <a:t>Новаков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2214554"/>
            <a:ext cx="3714776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Хор русской песни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О.А. Куприянов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107154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* Подборка репертуара, разучивание песен, концертная деятельность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714752"/>
            <a:ext cx="43577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среда 13:00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пятница 13:00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Ленина, 39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7-27-35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714752"/>
            <a:ext cx="435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вторник 11:00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четверг 11:00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КЗ «30 лет ВЛКСМ»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К.Маркса, 1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2-39-44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4348" y="1000108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Любительское объединение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клуб «РЕТРО»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071678"/>
            <a:ext cx="80010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* танцевально-развлекательная программа для людей старшего поколения с участием эстрадно-духового оркестра и солистов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МАУК «ОИГКЦ»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рук. Н.А.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Малюк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810" y="4357694"/>
            <a:ext cx="43577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четверг 15:00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Городской дом культуры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Карла Маркса, 36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7-33-95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4348" y="1000108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Группа здорового образа жизни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«В тонусе 50+»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071678"/>
            <a:ext cx="80010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* в программу занятий включены физические упражнения для улучшения работы суставов, поддержания мышц в тонусе, укрепления  сердечной мышцы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рук. В. Попова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810" y="4143380"/>
            <a:ext cx="435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вторник 11:00-12:00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четверг 11:00-12:00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Городской дом культуры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Карла Маркса, 36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7-33-95, 8-9829282365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71435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Клуб мастеров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500174"/>
            <a:ext cx="4714908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Кружок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«Территория творчества»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* Вязание крючком, </a:t>
            </a:r>
            <a:r>
              <a:rPr lang="ru-RU" sz="2000" b="1" dirty="0" err="1" smtClean="0">
                <a:solidFill>
                  <a:srgbClr val="002060"/>
                </a:solidFill>
                <a:latin typeface="Bookman Old Style" pitchFamily="18" charset="0"/>
              </a:rPr>
              <a:t>биссероплетение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Л.В. Денисова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942" y="1500174"/>
            <a:ext cx="3714776" cy="22775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Любительское объединение «</a:t>
            </a:r>
            <a:r>
              <a:rPr lang="ru-RU" sz="2400" b="1" dirty="0" err="1" smtClean="0">
                <a:solidFill>
                  <a:srgbClr val="002060"/>
                </a:solidFill>
                <a:latin typeface="Bookman Old Style" pitchFamily="18" charset="0"/>
              </a:rPr>
              <a:t>Параскева</a:t>
            </a:r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 пятница»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*проведение мастер-классов по обмену опытом мастеров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А.М. Смирнова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000504"/>
            <a:ext cx="435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понедельник 09:00-17:00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четверг 09:00-17:00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Дом ремесел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Советская, 30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2-32-95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000504"/>
            <a:ext cx="435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пятница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Дом ремесел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Советская, 30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2-32-95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714356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  Клуб мастеров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500174"/>
            <a:ext cx="4714908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Студия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«Полет фантазии»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*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Работа с любыми видами творчества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Н.А. Низовцева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942" y="1500174"/>
            <a:ext cx="3714776" cy="19082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Курсы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Bookman Old Style" pitchFamily="18" charset="0"/>
              </a:rPr>
              <a:t>«Кройки и шитья»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*моделирование, конструирование, пошив одежды</a:t>
            </a:r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Рук. Л.А. Новикова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4000504"/>
            <a:ext cx="4357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вторник 09:00-17:00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четверг 09:00-17:00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Дом ремесел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Советская, 30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2-32-95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000504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Место и время проведения</a:t>
            </a:r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8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среда 17:00-20:00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пятница17:00-20:00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суббота17:00-20:00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Дом ремесел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ул. Советская, 30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тел. 2-32-95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332</Words>
  <PresentationFormat>Экран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</cp:revision>
  <dcterms:modified xsi:type="dcterms:W3CDTF">2018-04-25T11:14:56Z</dcterms:modified>
</cp:coreProperties>
</file>