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C38A4EB-E867-4A9B-997E-FF989C8883A4}" type="datetimeFigureOut">
              <a:rPr lang="ru-RU" smtClean="0"/>
              <a:t>26.04.2018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AF574A-32E9-4D12-8059-285B69B1C5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928671"/>
            <a:ext cx="8458200" cy="1928825"/>
          </a:xfrm>
        </p:spPr>
        <p:txBody>
          <a:bodyPr/>
          <a:lstStyle/>
          <a:p>
            <a:pPr algn="ctr"/>
            <a:r>
              <a:rPr lang="ru-RU" b="1" dirty="0" smtClean="0"/>
              <a:t>Факультет </a:t>
            </a:r>
            <a:br>
              <a:rPr lang="ru-RU" b="1" dirty="0" smtClean="0"/>
            </a:br>
            <a:r>
              <a:rPr lang="ru-RU" b="1" dirty="0" smtClean="0"/>
              <a:t>декоративно-прикладного искусства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214686"/>
            <a:ext cx="8458200" cy="158591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Цель: Изучение декоративно-прикладного искусства и творчества </a:t>
            </a:r>
            <a:r>
              <a:rPr lang="ru-RU" sz="3200" b="1" dirty="0" err="1" smtClean="0"/>
              <a:t>ишимских</a:t>
            </a:r>
            <a:r>
              <a:rPr lang="ru-RU" sz="3200" b="1" dirty="0" smtClean="0"/>
              <a:t> мастеров.</a:t>
            </a:r>
            <a:endParaRPr lang="ru-RU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Темы занятий: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Художественная роспись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Народная вышивка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Фольклорная кукла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История </a:t>
            </a:r>
            <a:r>
              <a:rPr lang="ru-RU" b="1" dirty="0" err="1" smtClean="0"/>
              <a:t>бисероплетения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Основы </a:t>
            </a:r>
            <a:r>
              <a:rPr lang="ru-RU" b="1" dirty="0" err="1" smtClean="0"/>
              <a:t>декупажа</a:t>
            </a: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Художественная лепка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Занятия будут проходить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dirty="0" smtClean="0">
                <a:latin typeface="+mj-lt"/>
              </a:rPr>
              <a:t>С 21 октября </a:t>
            </a:r>
          </a:p>
          <a:p>
            <a:pPr algn="ctr">
              <a:buNone/>
            </a:pPr>
            <a:r>
              <a:rPr lang="ru-RU" sz="4400" dirty="0" smtClean="0">
                <a:latin typeface="+mj-lt"/>
              </a:rPr>
              <a:t>В здании </a:t>
            </a:r>
            <a:r>
              <a:rPr lang="ru-RU" sz="4400" dirty="0" err="1" smtClean="0">
                <a:latin typeface="+mj-lt"/>
              </a:rPr>
              <a:t>Арт-Галереи</a:t>
            </a:r>
            <a:r>
              <a:rPr lang="ru-RU" sz="4400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ru-RU" sz="4400" dirty="0" smtClean="0">
                <a:latin typeface="+mj-lt"/>
              </a:rPr>
              <a:t>По адресу: ул. Луначарского, 62</a:t>
            </a:r>
          </a:p>
          <a:p>
            <a:pPr algn="ctr">
              <a:buNone/>
            </a:pPr>
            <a:r>
              <a:rPr lang="ru-RU" sz="4400" dirty="0" smtClean="0">
                <a:latin typeface="+mj-lt"/>
              </a:rPr>
              <a:t>Тел. 2-38-17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46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Факультет  декоративно-прикладного искусства</vt:lpstr>
      <vt:lpstr>Темы занятий:</vt:lpstr>
      <vt:lpstr>Занятия будут проходить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Факультет  декоративно-прикладного искусства</dc:title>
  <dc:creator>пользователь</dc:creator>
  <cp:lastModifiedBy>пользователь</cp:lastModifiedBy>
  <cp:revision>2</cp:revision>
  <dcterms:created xsi:type="dcterms:W3CDTF">2018-04-26T07:41:23Z</dcterms:created>
  <dcterms:modified xsi:type="dcterms:W3CDTF">2018-04-26T07:53:13Z</dcterms:modified>
</cp:coreProperties>
</file>