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59DE-0EEC-4685-A934-E9D1C7DC225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38CAE-982B-4C7D-9A7A-8362FE23A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5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38CAE-982B-4C7D-9A7A-8362FE23AF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3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700_FO60653787_fff20d7bd4d94fb508ea4a2d216143c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04381" y="-186404"/>
            <a:ext cx="6327526" cy="17431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ПРОГРАММА ПОВЫШЕНИЯ КОМПЬЮТЕРНОЙ ГРАМОТНОСТИ</a:t>
            </a:r>
            <a:br>
              <a:rPr lang="ru-RU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«РАСШИРЯЯ ГОРИЗОНТЫ»</a:t>
            </a:r>
            <a:endParaRPr lang="ru-RU" sz="24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pic>
        <p:nvPicPr>
          <p:cNvPr id="1027" name="Picture 3" descr="C:\Users\User\Desktop\t_1136796415_bod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0614"/>
            <a:ext cx="2457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563888" y="1268760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63888" y="1336119"/>
            <a:ext cx="53914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u="sng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ЦЕЛЬ: </a:t>
            </a:r>
          </a:p>
          <a:p>
            <a:r>
              <a:rPr lang="ru-RU" sz="13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повышение уровня компьютерной грамотности </a:t>
            </a: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населения города Ишима</a:t>
            </a:r>
          </a:p>
          <a:p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 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доступности глобальной сети Интернет.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99892" y="2217503"/>
            <a:ext cx="48245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u="sng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ЗАДАЧИ: </a:t>
            </a:r>
          </a:p>
          <a:p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•создание 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условий для обучения населения современным </a:t>
            </a:r>
            <a:r>
              <a:rPr lang="ru-RU" sz="130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информационно-коммуникационным </a:t>
            </a:r>
            <a:r>
              <a:rPr lang="ru-RU" sz="130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технологиям;</a:t>
            </a:r>
            <a:endParaRPr lang="ru-RU" sz="13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•проведение 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бесплатных компьютерных курсов для различных слоев населения с выдачей сертификатов и разделением по уровню знаний обучающихся граждан (начальный, базовый и продвинутый курсы).</a:t>
            </a:r>
          </a:p>
          <a:p>
            <a:endParaRPr lang="ru-RU" sz="13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4024" y="2228671"/>
            <a:ext cx="3492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26.06.2018 –</a:t>
            </a:r>
          </a:p>
          <a:p>
            <a:r>
              <a:rPr lang="ru-RU" sz="36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30.06.2018</a:t>
            </a:r>
            <a:endParaRPr lang="ru-RU" sz="36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63888" y="1421160"/>
            <a:ext cx="0" cy="24398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001904" y="5473005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i="1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«</a:t>
            </a:r>
            <a:r>
              <a:rPr lang="ru-RU" sz="1400" i="1" dirty="0">
                <a:solidFill>
                  <a:srgbClr val="0000CC"/>
                </a:solidFill>
                <a:latin typeface="Arial Black" panose="020B0A04020102020204" pitchFamily="34" charset="0"/>
              </a:rPr>
              <a:t>Электронные услуги и сервисы пенсионного фонда»; «Электронные услуги и сервисы для налогоплательщиков»; «Электронные услуги и сервисы </a:t>
            </a:r>
            <a:r>
              <a:rPr lang="ru-RU" sz="1400" i="1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социального </a:t>
            </a:r>
            <a:r>
              <a:rPr lang="ru-RU" sz="1400" i="1" dirty="0">
                <a:solidFill>
                  <a:srgbClr val="0000CC"/>
                </a:solidFill>
                <a:latin typeface="Arial Black" panose="020B0A04020102020204" pitchFamily="34" charset="0"/>
              </a:rPr>
              <a:t>обеспечения»; </a:t>
            </a:r>
            <a:endParaRPr lang="ru-RU" sz="1400" i="1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i="1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«</a:t>
            </a:r>
            <a:r>
              <a:rPr lang="ru-RU" sz="1400" i="1" dirty="0">
                <a:solidFill>
                  <a:srgbClr val="0000CC"/>
                </a:solidFill>
                <a:latin typeface="Arial Black" panose="020B0A04020102020204" pitchFamily="34" charset="0"/>
              </a:rPr>
              <a:t>Информационная безопасность».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63228" y="4941168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u="sng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Дополнительные семинары </a:t>
            </a:r>
          </a:p>
          <a:p>
            <a:pPr algn="ctr"/>
            <a:r>
              <a:rPr lang="ru-RU" sz="1600" i="1" u="sng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и практикумы 2018 года</a:t>
            </a:r>
            <a:endParaRPr lang="ru-RU" sz="1600" i="1" u="sng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pic>
        <p:nvPicPr>
          <p:cNvPr id="1029" name="Picture 5" descr="C:\Users\User\Desktop\ga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0" y="5558558"/>
            <a:ext cx="226431" cy="2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User\Desktop\ga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97" y="5903641"/>
            <a:ext cx="226431" cy="2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User\Desktop\ga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97" y="6198717"/>
            <a:ext cx="226431" cy="2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User\Desktop\ga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97" y="6529012"/>
            <a:ext cx="226431" cy="2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Copy%20of%20лого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15" y="5711133"/>
            <a:ext cx="787956" cy="100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96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ПРОГРАММА ПОВЫШЕНИЯ КОМПЬЮТЕРНОЙ ГРАМОТНОСТИ  «РАСШИРЯЯ ГОРИЗОНТЫ»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2018-04-27T02:44:50Z</dcterms:created>
  <dcterms:modified xsi:type="dcterms:W3CDTF">2018-04-27T05:10:33Z</dcterms:modified>
</cp:coreProperties>
</file>