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E9165-03BF-4040-BB7C-830E21D31FDF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C6AEF-5225-4A13-9043-B8EDD07B5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AEF-5225-4A13-9043-B8EDD07B58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Моё лето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/>
                </a:solidFill>
              </a:rPr>
              <a:t>Абатское</a:t>
            </a:r>
            <a:r>
              <a:rPr lang="ru-RU" dirty="0" smtClean="0">
                <a:solidFill>
                  <a:schemeClr val="accent2"/>
                </a:solidFill>
              </a:rPr>
              <a:t> отделение СПР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любишь лилии, то нюхать не спеши,</a:t>
            </a:r>
          </a:p>
          <a:p>
            <a:r>
              <a:rPr lang="ru-RU" dirty="0" smtClean="0"/>
              <a:t>Будут нос и губы  в  оранжевой  пыльце.</a:t>
            </a:r>
            <a:endParaRPr lang="ru-RU" dirty="0"/>
          </a:p>
        </p:txBody>
      </p:sp>
      <p:pic>
        <p:nvPicPr>
          <p:cNvPr id="8194" name="Picture 2" descr="C:\Users\admin\Desktop\мое\МОИ ЦВЕТЫ\SAM_30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Нежный небесный красивый цветок,</a:t>
            </a:r>
          </a:p>
          <a:p>
            <a:r>
              <a:rPr lang="ru-RU" dirty="0" smtClean="0"/>
              <a:t>Этот чудесный  и милый ленок.</a:t>
            </a:r>
            <a:endParaRPr lang="ru-RU" dirty="0"/>
          </a:p>
        </p:txBody>
      </p:sp>
      <p:pic>
        <p:nvPicPr>
          <p:cNvPr id="9218" name="Picture 2" descr="C:\Users\admin\Desktop\мое\МОИ ЦВЕТЫ\SAM_3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Подсолнух  это не просто цветок, </a:t>
            </a:r>
          </a:p>
          <a:p>
            <a:r>
              <a:rPr lang="ru-RU" dirty="0" smtClean="0"/>
              <a:t>Дарит нам семечек целый пучок.</a:t>
            </a:r>
            <a:endParaRPr lang="ru-RU" dirty="0"/>
          </a:p>
        </p:txBody>
      </p:sp>
      <p:pic>
        <p:nvPicPr>
          <p:cNvPr id="10242" name="Picture 2" descr="C:\Users\admin\Desktop\мое\МОИ ЦВЕТЫ\SAM_3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Флокс нежно белый , феерично цветет,</a:t>
            </a:r>
          </a:p>
          <a:p>
            <a:r>
              <a:rPr lang="ru-RU" dirty="0" smtClean="0"/>
              <a:t>Радость и счастье  нам  в  дом он несет.</a:t>
            </a:r>
            <a:endParaRPr lang="ru-RU" dirty="0"/>
          </a:p>
        </p:txBody>
      </p:sp>
      <p:pic>
        <p:nvPicPr>
          <p:cNvPr id="11266" name="Picture 2" descr="C:\Users\admin\Desktop\мое\МОИ ЦВЕТЫ\SAM_30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Украшаем сад цветами,</a:t>
            </a:r>
          </a:p>
          <a:p>
            <a:r>
              <a:rPr lang="ru-RU" dirty="0" smtClean="0"/>
              <a:t>И любуемся  им  сами.</a:t>
            </a:r>
            <a:endParaRPr lang="ru-RU" dirty="0"/>
          </a:p>
        </p:txBody>
      </p:sp>
      <p:pic>
        <p:nvPicPr>
          <p:cNvPr id="12290" name="Picture 2" descr="C:\Users\admin\Desktop\мое\МОИ ЦВЕТЫ\SAM_30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Этот цветок  тоже радует  нас,</a:t>
            </a:r>
          </a:p>
          <a:p>
            <a:r>
              <a:rPr lang="ru-RU" dirty="0" smtClean="0"/>
              <a:t>Шар золотой, золотой без прикрас.</a:t>
            </a:r>
            <a:endParaRPr lang="ru-RU" dirty="0"/>
          </a:p>
        </p:txBody>
      </p:sp>
      <p:pic>
        <p:nvPicPr>
          <p:cNvPr id="13314" name="Picture 2" descr="C:\Users\admin\Desktop\мое\МОИ ЦВЕТЫ\SAM_30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Синий </a:t>
            </a:r>
            <a:r>
              <a:rPr lang="ru-RU" dirty="0" err="1" smtClean="0"/>
              <a:t>пушистик</a:t>
            </a:r>
            <a:r>
              <a:rPr lang="ru-RU" dirty="0" smtClean="0"/>
              <a:t>  растет в огороде,</a:t>
            </a:r>
          </a:p>
          <a:p>
            <a:r>
              <a:rPr lang="ru-RU" dirty="0" smtClean="0"/>
              <a:t>Мы его любим за нежные всходы.</a:t>
            </a:r>
            <a:endParaRPr lang="ru-RU" dirty="0"/>
          </a:p>
        </p:txBody>
      </p:sp>
      <p:pic>
        <p:nvPicPr>
          <p:cNvPr id="14338" name="Picture 2" descr="C:\Users\admin\Desktop\мое\МОИ ЦВЕТЫ\SAM_30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  совсем не огурец ,</a:t>
            </a:r>
          </a:p>
          <a:p>
            <a:r>
              <a:rPr lang="ru-RU" dirty="0" smtClean="0"/>
              <a:t>Его бешеный  братец.</a:t>
            </a:r>
            <a:endParaRPr lang="ru-RU" dirty="0"/>
          </a:p>
        </p:txBody>
      </p:sp>
      <p:pic>
        <p:nvPicPr>
          <p:cNvPr id="15362" name="Picture 2" descr="C:\Users\admin\Desktop\мое\МОИ ЦВЕТЫ\SAM_30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72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Мое лето проходит среди этих цветов, я люблю цветы. Любуюсь ими, даже самый маленький невзрачный цветок удивляет своей красотой, дивным запахом. Они украшают нашу жизнь, создают настроение. Выращивайте цветы и вы получите огромное удовлетворение от этого занятия. Цветы подарят вам </a:t>
            </a:r>
            <a:r>
              <a:rPr lang="ru-RU" smtClean="0"/>
              <a:t>много радости.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Номинация «Лучший цветовод»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Участник – Коновалова Ольга Юрьевна</a:t>
            </a:r>
          </a:p>
          <a:p>
            <a:r>
              <a:rPr lang="ru-RU" dirty="0" smtClean="0"/>
              <a:t> Абатский район, </a:t>
            </a:r>
            <a:r>
              <a:rPr lang="ru-RU" dirty="0" err="1" smtClean="0"/>
              <a:t>С.Абатское</a:t>
            </a:r>
            <a:r>
              <a:rPr lang="ru-RU" dirty="0" smtClean="0"/>
              <a:t>, ул. Советская дом 11, кв. 1</a:t>
            </a:r>
          </a:p>
          <a:p>
            <a:r>
              <a:rPr lang="en-US" dirty="0" smtClean="0"/>
              <a:t>konovalovaolga8@mail.ru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Примула красавица очень всем нам нравится, всё лето цветет  глаз радует.</a:t>
            </a:r>
            <a:endParaRPr lang="ru-RU" dirty="0"/>
          </a:p>
        </p:txBody>
      </p:sp>
      <p:pic>
        <p:nvPicPr>
          <p:cNvPr id="1026" name="Picture 2" descr="C:\Users\admin\Desktop\мое\МОИ ЦВЕТЫ\SAM_29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Только ромашка, только ромашка</a:t>
            </a:r>
          </a:p>
          <a:p>
            <a:r>
              <a:rPr lang="ru-RU" dirty="0" smtClean="0"/>
              <a:t>Знает о том, любит ли Сашка, любит ли Сашка,</a:t>
            </a:r>
          </a:p>
          <a:p>
            <a:r>
              <a:rPr lang="ru-RU" dirty="0" smtClean="0"/>
              <a:t>Или полюбит Сашка потом.</a:t>
            </a:r>
            <a:endParaRPr lang="ru-RU" dirty="0"/>
          </a:p>
        </p:txBody>
      </p:sp>
      <p:pic>
        <p:nvPicPr>
          <p:cNvPr id="2050" name="Picture 2" descr="C:\Users\admin\Desktop\мое\МОИ ЦВЕТЫ\SAM_3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Нежный весенний богатый пион,</a:t>
            </a:r>
          </a:p>
          <a:p>
            <a:r>
              <a:rPr lang="ru-RU" dirty="0" smtClean="0"/>
              <a:t>Он расцветает как статный пижон,</a:t>
            </a:r>
          </a:p>
          <a:p>
            <a:r>
              <a:rPr lang="ru-RU" dirty="0" smtClean="0"/>
              <a:t>Только не долго он радует глаз,</a:t>
            </a:r>
          </a:p>
          <a:p>
            <a:r>
              <a:rPr lang="ru-RU" dirty="0" smtClean="0"/>
              <a:t>Ветер подул, облетел он за раз.</a:t>
            </a:r>
            <a:endParaRPr lang="ru-RU" dirty="0"/>
          </a:p>
        </p:txBody>
      </p:sp>
      <p:pic>
        <p:nvPicPr>
          <p:cNvPr id="3074" name="Picture 2" descr="C:\Users\admin\Desktop\мое\МОИ ЦВЕТЫ\SAM_3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Этот цветок удивительный, славный,</a:t>
            </a:r>
          </a:p>
          <a:p>
            <a:r>
              <a:rPr lang="ru-RU" dirty="0" smtClean="0"/>
              <a:t>Он так  пахуч и  красив,</a:t>
            </a:r>
          </a:p>
          <a:p>
            <a:r>
              <a:rPr lang="ru-RU" dirty="0" smtClean="0"/>
              <a:t> он  украшение вашего сада,</a:t>
            </a:r>
          </a:p>
          <a:p>
            <a:r>
              <a:rPr lang="ru-RU" dirty="0" smtClean="0"/>
              <a:t>Любит уход и совсем не спесив.</a:t>
            </a:r>
          </a:p>
          <a:p>
            <a:endParaRPr lang="ru-RU" dirty="0"/>
          </a:p>
        </p:txBody>
      </p:sp>
      <p:pic>
        <p:nvPicPr>
          <p:cNvPr id="4098" name="Picture 2" descr="C:\Users\admin\Desktop\мое\МОИ ЦВЕТЫ\SAM_3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Дельфиниум  небесным  цветом  удивит,</a:t>
            </a:r>
          </a:p>
          <a:p>
            <a:r>
              <a:rPr lang="ru-RU" dirty="0" smtClean="0"/>
              <a:t>Цветок  раскроет шестикрылый,</a:t>
            </a:r>
          </a:p>
          <a:p>
            <a:r>
              <a:rPr lang="ru-RU" dirty="0" smtClean="0"/>
              <a:t>Метелкой к небу полетит,</a:t>
            </a:r>
          </a:p>
          <a:p>
            <a:r>
              <a:rPr lang="ru-RU" dirty="0" smtClean="0"/>
              <a:t>Такой уж он неугомонный.</a:t>
            </a:r>
            <a:endParaRPr lang="ru-RU" dirty="0"/>
          </a:p>
        </p:txBody>
      </p:sp>
      <p:pic>
        <p:nvPicPr>
          <p:cNvPr id="5123" name="Picture 3" descr="C:\Users\admin\Desktop\мое\МОИ ЦВЕТЫ\SAM_3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357826"/>
            <a:ext cx="5486400" cy="8048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Много нас ,мы как солнышки,</a:t>
            </a:r>
          </a:p>
          <a:p>
            <a:r>
              <a:rPr lang="ru-RU" dirty="0" smtClean="0"/>
              <a:t>Ярким цветом  желтеем на  летнем  лугу,</a:t>
            </a:r>
          </a:p>
          <a:p>
            <a:r>
              <a:rPr lang="ru-RU" dirty="0" smtClean="0"/>
              <a:t>И на клумбе мы также цветем  словно солнышки</a:t>
            </a:r>
          </a:p>
          <a:p>
            <a:r>
              <a:rPr lang="ru-RU" dirty="0" smtClean="0"/>
              <a:t>Мимо нас не пройдешь  полюбуйся цветку.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admin\Desktop\мое\МОИ ЦВЕТЫ\SAM_3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Роза белая признак чистоты,</a:t>
            </a:r>
          </a:p>
          <a:p>
            <a:r>
              <a:rPr lang="ru-RU" dirty="0" smtClean="0"/>
              <a:t>Для  любимой это  главные цветы.</a:t>
            </a:r>
            <a:endParaRPr lang="ru-RU" dirty="0"/>
          </a:p>
        </p:txBody>
      </p:sp>
      <p:pic>
        <p:nvPicPr>
          <p:cNvPr id="7170" name="Picture 2" descr="C:\Users\admin\Desktop\мое\МОИ ЦВЕТЫ\SAM_3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328</Words>
  <Application>Microsoft Office PowerPoint</Application>
  <PresentationFormat>Экран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Моё лето</vt:lpstr>
      <vt:lpstr>Номинация «Лучший цветовод»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Мое лето проходит среди этих цветов, я люблю цветы. Любуюсь ими, даже самый маленький невзрачный цветок удивляет своей красотой, дивным запахом. Они украшают нашу жизнь, создают настроение. Выращивайте цветы и вы получите огромное удовлетворение от этого занятия. Цветы подарят вам много радости.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лето</dc:title>
  <dc:creator>admin</dc:creator>
  <cp:lastModifiedBy>admin</cp:lastModifiedBy>
  <cp:revision>9</cp:revision>
  <dcterms:created xsi:type="dcterms:W3CDTF">2023-08-04T15:00:11Z</dcterms:created>
  <dcterms:modified xsi:type="dcterms:W3CDTF">2023-08-04T16:05:12Z</dcterms:modified>
</cp:coreProperties>
</file>